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A1704F-C798-45FB-AB94-E4FDA0E0AC81}" v="64" dt="2023-05-24T13:31:26.7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>
        <p:scale>
          <a:sx n="106" d="100"/>
          <a:sy n="106" d="100"/>
        </p:scale>
        <p:origin x="1626" y="1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 Holmes" userId="3af7b68c1ffec129" providerId="LiveId" clId="{54A1704F-C798-45FB-AB94-E4FDA0E0AC81}"/>
    <pc:docChg chg="custSel modSld">
      <pc:chgData name="Marc Holmes" userId="3af7b68c1ffec129" providerId="LiveId" clId="{54A1704F-C798-45FB-AB94-E4FDA0E0AC81}" dt="2023-05-24T13:31:59.439" v="242" actId="1037"/>
      <pc:docMkLst>
        <pc:docMk/>
      </pc:docMkLst>
      <pc:sldChg chg="addSp delSp modSp mod">
        <pc:chgData name="Marc Holmes" userId="3af7b68c1ffec129" providerId="LiveId" clId="{54A1704F-C798-45FB-AB94-E4FDA0E0AC81}" dt="2023-05-24T13:31:59.439" v="242" actId="1037"/>
        <pc:sldMkLst>
          <pc:docMk/>
          <pc:sldMk cId="152760610" sldId="256"/>
        </pc:sldMkLst>
        <pc:spChg chg="mod">
          <ac:chgData name="Marc Holmes" userId="3af7b68c1ffec129" providerId="LiveId" clId="{54A1704F-C798-45FB-AB94-E4FDA0E0AC81}" dt="2023-05-24T13:29:55.626" v="224" actId="20577"/>
          <ac:spMkLst>
            <pc:docMk/>
            <pc:sldMk cId="152760610" sldId="256"/>
            <ac:spMk id="10" creationId="{39E97ABC-D27B-3113-F660-0F6498E42540}"/>
          </ac:spMkLst>
        </pc:spChg>
        <pc:spChg chg="add mod">
          <ac:chgData name="Marc Holmes" userId="3af7b68c1ffec129" providerId="LiveId" clId="{54A1704F-C798-45FB-AB94-E4FDA0E0AC81}" dt="2023-05-24T13:28:26.449" v="144" actId="692"/>
          <ac:spMkLst>
            <pc:docMk/>
            <pc:sldMk cId="152760610" sldId="256"/>
            <ac:spMk id="12" creationId="{D9745ABD-3FED-8F5B-6B43-575FD6F975BC}"/>
          </ac:spMkLst>
        </pc:spChg>
        <pc:picChg chg="mod">
          <ac:chgData name="Marc Holmes" userId="3af7b68c1ffec129" providerId="LiveId" clId="{54A1704F-C798-45FB-AB94-E4FDA0E0AC81}" dt="2023-05-24T13:27:25.744" v="120" actId="14861"/>
          <ac:picMkLst>
            <pc:docMk/>
            <pc:sldMk cId="152760610" sldId="256"/>
            <ac:picMk id="6" creationId="{CD9A84B4-8051-B190-8D5D-8901F63CCBA0}"/>
          </ac:picMkLst>
        </pc:picChg>
        <pc:picChg chg="add del mod">
          <ac:chgData name="Marc Holmes" userId="3af7b68c1ffec129" providerId="LiveId" clId="{54A1704F-C798-45FB-AB94-E4FDA0E0AC81}" dt="2023-05-24T13:31:24.048" v="228" actId="478"/>
          <ac:picMkLst>
            <pc:docMk/>
            <pc:sldMk cId="152760610" sldId="256"/>
            <ac:picMk id="13" creationId="{2D35230F-4B88-1268-B30D-A9E675B615A2}"/>
          </ac:picMkLst>
        </pc:picChg>
        <pc:picChg chg="add mod">
          <ac:chgData name="Marc Holmes" userId="3af7b68c1ffec129" providerId="LiveId" clId="{54A1704F-C798-45FB-AB94-E4FDA0E0AC81}" dt="2023-05-24T13:31:59.439" v="242" actId="1037"/>
          <ac:picMkLst>
            <pc:docMk/>
            <pc:sldMk cId="152760610" sldId="256"/>
            <ac:picMk id="14" creationId="{A5498ABD-2E52-8C56-2FE4-8B18EFA269A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77345-9D47-B53E-3B60-66DCC6894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0784644-1D14-C91B-904C-CE058F89E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6D36DF-012E-2EB8-C27C-FAA23541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8B-98FF-4F44-A653-90C3ABF7BD01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45D03C-784C-29C1-7142-64E6B41EB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5D6BEE-09BC-B507-C1D7-96B1392A8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86C-D6F5-4B50-88F7-2A82E7B52A4A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591EB79-0872-2F8F-6C77-09B6F5672D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07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98B52-7245-DB38-A291-20BABCD3A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E44835F-3C3F-6D81-DC39-7107D9E75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1185D0-318E-4132-BA6A-51B4C37E0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8B-98FF-4F44-A653-90C3ABF7BD01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EF2120-CE60-D51D-2217-A74827C2F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90838C-838B-9F19-6C87-D265BCB70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86C-D6F5-4B50-88F7-2A82E7B52A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6895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3445F74-CDCD-04BA-71D0-EDBCE77739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3274DAC-D4A4-FBE7-3B57-DE9A02E619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E98CE3-8175-3AB9-6612-4FBAC2F7A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8B-98FF-4F44-A653-90C3ABF7BD01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11DDEA-A7B4-9CDF-03C2-B1CFD6041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B094DE4-7A4B-9288-637F-F2BE103FA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86C-D6F5-4B50-88F7-2A82E7B52A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286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BDD02E-C228-2D03-78C1-F94A671B1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EE525A-538B-CC42-57C5-50E5F915B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C5F713-5790-3E0D-6B66-07DD30247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8B-98FF-4F44-A653-90C3ABF7BD01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326A56-5E87-124B-6F29-CF8CCB9D3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828C09-FF6D-614C-E981-466BE15B7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86C-D6F5-4B50-88F7-2A82E7B52A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675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BD0DF-EBA3-B092-FB19-736EDFD7B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72B1918-EE64-E2EA-4F57-DB6F69374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6526DF-11D7-58C6-CA21-7AEE31E7E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8B-98FF-4F44-A653-90C3ABF7BD01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9CEDB1-6030-9488-59CE-74533F27B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13FEBB-F1FE-1682-510B-E9D75180D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86C-D6F5-4B50-88F7-2A82E7B52A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2905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4AEF6E-BCCD-0E2E-6154-92DF0D69E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33B583-A202-B70B-2B94-496F0F6321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E6EF083-3DB4-BC13-D61A-41312DC4C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87DDDFE-F670-CEFF-7D36-41DB8AD2F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8B-98FF-4F44-A653-90C3ABF7BD01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B9D37C6-9032-E3D1-6EEB-13DE193F8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A81D0BE-6EE9-9760-B55A-FCE01881B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86C-D6F5-4B50-88F7-2A82E7B52A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8020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A74D5-B801-AAB0-5CCB-78296A7C1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0FBC4A-C6C1-7BC0-992D-25A387BF0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9F1FCB2-67BB-C118-4C40-9F171097A2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6D80FC-00BB-CD96-F498-BDFEC1DC2E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E481B27-8171-F735-AD15-7B95C9A16B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426FC6E-9711-3843-C65C-FB75A45DF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8B-98FF-4F44-A653-90C3ABF7BD01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F668853-C354-1158-8996-2E4294DF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BE9095B-6AFB-4391-4210-07C19E862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86C-D6F5-4B50-88F7-2A82E7B52A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5188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A43E98-AFF9-B59B-D39D-738772347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6E42807-61E7-9088-97E7-6C8CD1D9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8B-98FF-4F44-A653-90C3ABF7BD01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7E63ABD-8DB0-4A3C-A115-6D5E8EAB6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8BAEF05-987D-A354-759F-6266057F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86C-D6F5-4B50-88F7-2A82E7B52A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0772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3029CD4-BCB9-C2F5-2085-03CC140EE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8B-98FF-4F44-A653-90C3ABF7BD01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4E5092A-04E4-6E44-176E-E0B7448EE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E01F13-3A50-4B05-8DA5-831783F1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86C-D6F5-4B50-88F7-2A82E7B52A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1716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F5D55A-17D6-2B17-8CA9-554C7EDE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E7F853-B0EB-F6BE-0F33-3EFAB47DD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F8BB5D2-0A96-CFBF-4C5B-8947CB94C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EE7814C-4A50-BD00-9E36-DFCEA56CE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8B-98FF-4F44-A653-90C3ABF7BD01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1B83CDC-E1CA-E628-2163-6FA95688F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0A9A38-FC06-A528-B6F4-A42A43871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86C-D6F5-4B50-88F7-2A82E7B52A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6902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CA78F0-C682-7014-24F1-C50D7D18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B5E7E9B-1C2B-59CB-640F-168FCB7ACA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F3AC7D4-C204-346A-36D3-D53C44E6B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3EFAC74-8C2D-C994-F8C4-5576D8C0D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8B-98FF-4F44-A653-90C3ABF7BD01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1F9C061-1790-A411-F08E-5F42BDAE9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846E22F-549E-9627-C406-5D785923C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86C-D6F5-4B50-88F7-2A82E7B52A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4820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0F5834B-4BDA-AD8D-438C-8915F0F57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8E2D2A-B2B5-5614-32B4-BEC87D574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68B631-BF42-8E24-F6D9-40A02860E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A178B-98FF-4F44-A653-90C3ABF7BD01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49CDBF-483A-A1C6-6CA2-5DA2DB51DD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B99A9D-5037-E768-BB3A-6C367F6782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1B86C-D6F5-4B50-88F7-2A82E7B52A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58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Musikinstrument, Konzert, Musik, Saiteninstrument enthält.&#10;&#10;Automatisch generierte Beschreibung">
            <a:extLst>
              <a:ext uri="{FF2B5EF4-FFF2-40B4-BE49-F238E27FC236}">
                <a16:creationId xmlns:a16="http://schemas.microsoft.com/office/drawing/2014/main" id="{CD9A84B4-8051-B190-8D5D-8901F63CCB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" y="0"/>
            <a:ext cx="12192000" cy="6858000"/>
          </a:xfrm>
          <a:prstGeom prst="rect">
            <a:avLst/>
          </a:prstGeom>
          <a:effectLst>
            <a:softEdge rad="774700"/>
          </a:effec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E2FC537-80B1-BA75-8B38-E96348287EF6}"/>
              </a:ext>
            </a:extLst>
          </p:cNvPr>
          <p:cNvSpPr txBox="1"/>
          <p:nvPr/>
        </p:nvSpPr>
        <p:spPr>
          <a:xfrm>
            <a:off x="996463" y="785444"/>
            <a:ext cx="481818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1970</a:t>
            </a:r>
            <a:r>
              <a:rPr lang="de-DE" sz="1000" dirty="0"/>
              <a:t>:             Erste Gitarre-Unterricht im Alter von 5 Jahren</a:t>
            </a:r>
          </a:p>
          <a:p>
            <a:endParaRPr lang="de-DE" sz="1000" dirty="0"/>
          </a:p>
          <a:p>
            <a:r>
              <a:rPr lang="de-DE" sz="1000" b="1" dirty="0"/>
              <a:t>1974</a:t>
            </a:r>
            <a:r>
              <a:rPr lang="de-DE" sz="1000" dirty="0"/>
              <a:t>:             Mein erstes Album im Studio im Alter von 10 Jahren aufgenommen</a:t>
            </a:r>
          </a:p>
          <a:p>
            <a:endParaRPr lang="de-DE" sz="1000" dirty="0"/>
          </a:p>
          <a:p>
            <a:r>
              <a:rPr lang="de-DE" sz="1000" b="1" dirty="0"/>
              <a:t>1976 – 1979</a:t>
            </a:r>
            <a:r>
              <a:rPr lang="de-DE" sz="1000" dirty="0"/>
              <a:t>: Alle Prüfungen: "Rudiments &amp; Theory </a:t>
            </a:r>
            <a:r>
              <a:rPr lang="de-DE" sz="1000" dirty="0" err="1"/>
              <a:t>of</a:t>
            </a:r>
            <a:r>
              <a:rPr lang="de-DE" sz="1000" dirty="0"/>
              <a:t> Music Grades 1-8" bei der Royal   </a:t>
            </a:r>
          </a:p>
          <a:p>
            <a:r>
              <a:rPr lang="de-DE" sz="1000" dirty="0"/>
              <a:t>                         School </a:t>
            </a:r>
            <a:r>
              <a:rPr lang="de-DE" sz="1000" dirty="0" err="1"/>
              <a:t>of</a:t>
            </a:r>
            <a:r>
              <a:rPr lang="de-DE" sz="1000" dirty="0"/>
              <a:t> Music, London bestanden.</a:t>
            </a:r>
          </a:p>
          <a:p>
            <a:endParaRPr lang="de-DE" sz="1000" dirty="0"/>
          </a:p>
          <a:p>
            <a:r>
              <a:rPr lang="de-DE" sz="1000" b="1" dirty="0"/>
              <a:t>1979</a:t>
            </a:r>
            <a:r>
              <a:rPr lang="de-DE" sz="1000" dirty="0"/>
              <a:t>:                Erster offizielle Auftritt mit der Punkrock-Band Cobblers </a:t>
            </a:r>
            <a:r>
              <a:rPr lang="de-DE" sz="1000" dirty="0" err="1"/>
              <a:t>Awl</a:t>
            </a:r>
            <a:r>
              <a:rPr lang="de-DE" sz="1000" dirty="0"/>
              <a:t> in </a:t>
            </a:r>
          </a:p>
          <a:p>
            <a:r>
              <a:rPr lang="de-DE" sz="1000" dirty="0"/>
              <a:t>                          Wolverhampton.</a:t>
            </a:r>
          </a:p>
          <a:p>
            <a:endParaRPr lang="de-DE" sz="1000" dirty="0"/>
          </a:p>
          <a:p>
            <a:r>
              <a:rPr lang="de-DE" sz="1000" b="1" dirty="0"/>
              <a:t>1980 – 1990</a:t>
            </a:r>
            <a:r>
              <a:rPr lang="de-DE" sz="1000" dirty="0"/>
              <a:t>:   Verschiedene Band-Projekten in Birmingham und Wolverhampton.</a:t>
            </a:r>
          </a:p>
          <a:p>
            <a:endParaRPr lang="de-DE" sz="1000" dirty="0"/>
          </a:p>
          <a:p>
            <a:r>
              <a:rPr lang="de-DE" sz="1000" b="1" dirty="0"/>
              <a:t>1990 – 1997</a:t>
            </a:r>
            <a:r>
              <a:rPr lang="de-DE" sz="1000" dirty="0"/>
              <a:t>:   </a:t>
            </a:r>
            <a:r>
              <a:rPr lang="de-DE" sz="1000" dirty="0" err="1"/>
              <a:t>Familiepause</a:t>
            </a:r>
            <a:endParaRPr lang="de-DE" sz="1000" dirty="0"/>
          </a:p>
          <a:p>
            <a:endParaRPr lang="de-DE" sz="1000" dirty="0"/>
          </a:p>
          <a:p>
            <a:r>
              <a:rPr lang="de-DE" sz="1000" b="1" dirty="0"/>
              <a:t>1997 - 2001</a:t>
            </a:r>
            <a:r>
              <a:rPr lang="de-DE" sz="1000" dirty="0"/>
              <a:t>:    Verschiedene Coverband-Projekte in England. Über 150 Auftritte durch</a:t>
            </a:r>
          </a:p>
          <a:p>
            <a:r>
              <a:rPr lang="de-DE" sz="1000" dirty="0"/>
              <a:t>                          ganz England.</a:t>
            </a:r>
          </a:p>
          <a:p>
            <a:endParaRPr lang="de-DE" sz="1000" dirty="0"/>
          </a:p>
          <a:p>
            <a:r>
              <a:rPr lang="de-DE" sz="1000" b="1" dirty="0"/>
              <a:t>2002:</a:t>
            </a:r>
            <a:r>
              <a:rPr lang="de-DE" sz="1000" dirty="0"/>
              <a:t>                Umzug nach Deutschland</a:t>
            </a:r>
          </a:p>
          <a:p>
            <a:endParaRPr lang="de-DE" sz="1000" dirty="0"/>
          </a:p>
          <a:p>
            <a:r>
              <a:rPr lang="de-DE" sz="1000" b="1" dirty="0"/>
              <a:t>2002 – 2003</a:t>
            </a:r>
            <a:r>
              <a:rPr lang="de-DE" sz="1000" dirty="0"/>
              <a:t>:   Bassist bei der Stuttgarter Rock/Pop-Band The </a:t>
            </a:r>
            <a:r>
              <a:rPr lang="de-DE" sz="1000" dirty="0" err="1"/>
              <a:t>Lizard</a:t>
            </a:r>
            <a:endParaRPr lang="de-DE" sz="1000" dirty="0"/>
          </a:p>
          <a:p>
            <a:endParaRPr lang="de-DE" sz="1000" dirty="0"/>
          </a:p>
          <a:p>
            <a:r>
              <a:rPr lang="de-DE" sz="1000" b="1" dirty="0"/>
              <a:t>2003 – 2005</a:t>
            </a:r>
            <a:r>
              <a:rPr lang="de-DE" sz="1000" dirty="0"/>
              <a:t>:   Bassist bei der Daimler AG Coverband </a:t>
            </a:r>
            <a:r>
              <a:rPr lang="de-DE" sz="1000" dirty="0" err="1"/>
              <a:t>WedEve</a:t>
            </a:r>
            <a:endParaRPr lang="de-DE" sz="1000" dirty="0"/>
          </a:p>
          <a:p>
            <a:endParaRPr lang="de-DE" sz="1000" dirty="0"/>
          </a:p>
          <a:p>
            <a:r>
              <a:rPr lang="de-DE" sz="1000" b="1" dirty="0"/>
              <a:t>2006 - 2010</a:t>
            </a:r>
            <a:r>
              <a:rPr lang="de-DE" sz="1000" dirty="0"/>
              <a:t>:    Bassist bei der Stuttgarter Rock/Pop-Band </a:t>
            </a:r>
            <a:r>
              <a:rPr lang="de-DE" sz="1000" dirty="0" err="1"/>
              <a:t>Crimson</a:t>
            </a:r>
            <a:r>
              <a:rPr lang="de-DE" sz="1000" dirty="0"/>
              <a:t> </a:t>
            </a:r>
            <a:r>
              <a:rPr lang="de-DE" sz="1000" dirty="0" err="1"/>
              <a:t>Delight</a:t>
            </a:r>
            <a:r>
              <a:rPr lang="de-DE" sz="1000" dirty="0"/>
              <a:t> mit welcher ich</a:t>
            </a:r>
          </a:p>
          <a:p>
            <a:r>
              <a:rPr lang="de-DE" sz="1000" dirty="0"/>
              <a:t>                          die CD Backyards </a:t>
            </a:r>
            <a:r>
              <a:rPr lang="de-DE" sz="1000" dirty="0" err="1"/>
              <a:t>of</a:t>
            </a:r>
            <a:r>
              <a:rPr lang="de-DE" sz="1000" dirty="0"/>
              <a:t> </a:t>
            </a:r>
            <a:r>
              <a:rPr lang="de-DE" sz="1000" dirty="0" err="1"/>
              <a:t>your</a:t>
            </a:r>
            <a:r>
              <a:rPr lang="de-DE" sz="1000" dirty="0"/>
              <a:t> Soul mitkomponiert und aufgenommen habe </a:t>
            </a:r>
          </a:p>
          <a:p>
            <a:r>
              <a:rPr lang="de-DE" sz="1000" dirty="0"/>
              <a:t>                          (www.crimsondelight.de)</a:t>
            </a:r>
          </a:p>
          <a:p>
            <a:endParaRPr lang="de-DE" sz="1000" dirty="0"/>
          </a:p>
          <a:p>
            <a:r>
              <a:rPr lang="de-DE" sz="1000" b="1" dirty="0"/>
              <a:t>2009-2010:</a:t>
            </a:r>
            <a:r>
              <a:rPr lang="de-DE" sz="1000" dirty="0"/>
              <a:t>      Bassist für die Sängerin Nicky </a:t>
            </a:r>
            <a:r>
              <a:rPr lang="de-DE" sz="1000" dirty="0" err="1"/>
              <a:t>Basan</a:t>
            </a:r>
            <a:r>
              <a:rPr lang="de-DE" sz="1000" dirty="0"/>
              <a:t> (Voice </a:t>
            </a:r>
            <a:r>
              <a:rPr lang="de-DE" sz="1000" dirty="0" err="1"/>
              <a:t>of</a:t>
            </a:r>
            <a:r>
              <a:rPr lang="de-DE" sz="1000" dirty="0"/>
              <a:t> Germany 2015 Kandidatin)</a:t>
            </a:r>
          </a:p>
          <a:p>
            <a:endParaRPr lang="de-DE" sz="1000" dirty="0"/>
          </a:p>
          <a:p>
            <a:r>
              <a:rPr lang="de-DE" sz="1000" b="1" dirty="0"/>
              <a:t>2010 – 2013</a:t>
            </a:r>
            <a:r>
              <a:rPr lang="de-DE" sz="1000" dirty="0"/>
              <a:t>:   Bassist bei dem Rock-Projekt SOH 11 (www.soh11.de)</a:t>
            </a:r>
          </a:p>
          <a:p>
            <a:endParaRPr lang="de-DE" sz="1000" dirty="0"/>
          </a:p>
          <a:p>
            <a:r>
              <a:rPr lang="de-DE" sz="1000" b="1" dirty="0"/>
              <a:t>2013 – 2014</a:t>
            </a:r>
            <a:r>
              <a:rPr lang="de-DE" sz="1000" dirty="0"/>
              <a:t>:   Bassist bei der Progressive-Rock Band Sonic Maze (www.sonicmaze.de)</a:t>
            </a:r>
          </a:p>
          <a:p>
            <a:endParaRPr lang="de-DE" sz="1000" dirty="0"/>
          </a:p>
          <a:p>
            <a:r>
              <a:rPr lang="de-DE" sz="1000" b="1" dirty="0"/>
              <a:t>2013 – 2014</a:t>
            </a:r>
            <a:r>
              <a:rPr lang="de-DE" sz="1000" dirty="0"/>
              <a:t>:   Grundmitglied des Band-Projektes </a:t>
            </a:r>
            <a:r>
              <a:rPr lang="de-DE" sz="1000" dirty="0" err="1"/>
              <a:t>Upgraderock</a:t>
            </a:r>
            <a:r>
              <a:rPr lang="de-DE" sz="1000" dirty="0"/>
              <a:t>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9E97ABC-D27B-3113-F660-0F6498E42540}"/>
              </a:ext>
            </a:extLst>
          </p:cNvPr>
          <p:cNvSpPr txBox="1"/>
          <p:nvPr/>
        </p:nvSpPr>
        <p:spPr>
          <a:xfrm>
            <a:off x="6213231" y="785444"/>
            <a:ext cx="538089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2014-2015</a:t>
            </a:r>
            <a:r>
              <a:rPr lang="de-DE" sz="1000" dirty="0"/>
              <a:t>      Bassist bei der Daimler Jazz Orchestra</a:t>
            </a:r>
          </a:p>
          <a:p>
            <a:endParaRPr lang="de-DE" sz="1000" dirty="0"/>
          </a:p>
          <a:p>
            <a:r>
              <a:rPr lang="de-DE" sz="1000" b="1" dirty="0"/>
              <a:t>2014-2016:    </a:t>
            </a:r>
            <a:r>
              <a:rPr lang="de-DE" sz="1000" dirty="0"/>
              <a:t>Bassist bei der Schlager-Party Band "Gabi &amp; die Schlagerhosen"  </a:t>
            </a:r>
          </a:p>
          <a:p>
            <a:r>
              <a:rPr lang="de-DE" sz="1000" dirty="0"/>
              <a:t>                         (www.schlagerhosen.de) und die Partyband "</a:t>
            </a:r>
            <a:r>
              <a:rPr lang="de-DE" sz="1000" dirty="0" err="1"/>
              <a:t>DaCapo</a:t>
            </a:r>
            <a:r>
              <a:rPr lang="de-DE" sz="1000" dirty="0"/>
              <a:t>" (www.tanzband-dacapo.de)</a:t>
            </a:r>
          </a:p>
          <a:p>
            <a:r>
              <a:rPr lang="de-DE" sz="1000" dirty="0"/>
              <a:t> </a:t>
            </a:r>
          </a:p>
          <a:p>
            <a:r>
              <a:rPr lang="de-DE" sz="1000" b="1" dirty="0"/>
              <a:t>2016 - 2018</a:t>
            </a:r>
            <a:r>
              <a:rPr lang="de-DE" sz="1000" dirty="0"/>
              <a:t>:  Bassist bei dem Band-Projekts "NEVERSHIRE" (www.nevershire.com) mit Jochen Geyer </a:t>
            </a:r>
          </a:p>
          <a:p>
            <a:r>
              <a:rPr lang="de-DE" sz="1000" dirty="0"/>
              <a:t>                         (Geyer Records).  Launch des neuen CDs "Remove </a:t>
            </a:r>
            <a:r>
              <a:rPr lang="de-DE" sz="1000" dirty="0" err="1"/>
              <a:t>before</a:t>
            </a:r>
            <a:r>
              <a:rPr lang="de-DE" sz="1000" dirty="0"/>
              <a:t> Flight" im Juni 2016.</a:t>
            </a:r>
          </a:p>
          <a:p>
            <a:r>
              <a:rPr lang="de-DE" sz="1000" dirty="0"/>
              <a:t> </a:t>
            </a:r>
          </a:p>
          <a:p>
            <a:r>
              <a:rPr lang="de-DE" sz="1000" b="1" dirty="0"/>
              <a:t>2016 - 2019</a:t>
            </a:r>
            <a:r>
              <a:rPr lang="de-DE" sz="1000" dirty="0"/>
              <a:t>:  Bassist der Heavy Rock/Blues Band "BOSTIN'" mit Ulf S. </a:t>
            </a:r>
            <a:r>
              <a:rPr lang="de-DE" sz="1000" dirty="0" err="1"/>
              <a:t>Goleker</a:t>
            </a:r>
            <a:r>
              <a:rPr lang="de-DE" sz="1000" dirty="0"/>
              <a:t> und Alex Schädler</a:t>
            </a:r>
          </a:p>
          <a:p>
            <a:r>
              <a:rPr lang="de-DE" sz="1000" dirty="0"/>
              <a:t> </a:t>
            </a:r>
          </a:p>
          <a:p>
            <a:r>
              <a:rPr lang="de-DE" sz="1000" b="1" dirty="0"/>
              <a:t>2017 - 2018</a:t>
            </a:r>
            <a:r>
              <a:rPr lang="de-DE" sz="1000" dirty="0"/>
              <a:t>:   Bassist der Partyband "ALB EXPRESS"</a:t>
            </a:r>
          </a:p>
          <a:p>
            <a:r>
              <a:rPr lang="de-DE" sz="1000" dirty="0"/>
              <a:t> </a:t>
            </a:r>
          </a:p>
          <a:p>
            <a:r>
              <a:rPr lang="de-DE" sz="1000" b="1" dirty="0"/>
              <a:t>2017 - 2020</a:t>
            </a:r>
            <a:r>
              <a:rPr lang="de-DE" sz="1000" dirty="0"/>
              <a:t>:   Bassist der Country Band "THE COUNTY BOYS"  (www.thecountyboys.de)</a:t>
            </a:r>
          </a:p>
          <a:p>
            <a:r>
              <a:rPr lang="de-DE" sz="1000" dirty="0"/>
              <a:t> </a:t>
            </a:r>
          </a:p>
          <a:p>
            <a:r>
              <a:rPr lang="de-DE" sz="1000" b="1" dirty="0"/>
              <a:t>2018 - 2020</a:t>
            </a:r>
            <a:r>
              <a:rPr lang="de-DE" sz="1000" dirty="0"/>
              <a:t>:   Bassist der Rock Band "MY DAILY CRISIS".</a:t>
            </a:r>
          </a:p>
          <a:p>
            <a:r>
              <a:rPr lang="de-DE" sz="1000" dirty="0"/>
              <a:t>  </a:t>
            </a:r>
          </a:p>
          <a:p>
            <a:r>
              <a:rPr lang="de-DE" sz="1000" b="1" dirty="0"/>
              <a:t>2019 - 2020</a:t>
            </a:r>
            <a:r>
              <a:rPr lang="de-DE" sz="1000" dirty="0"/>
              <a:t>:    Bassist der Pop/Folkband "BIRDS OF A FEATHER BAND"</a:t>
            </a:r>
          </a:p>
          <a:p>
            <a:r>
              <a:rPr lang="de-DE" sz="1000" dirty="0"/>
              <a:t> </a:t>
            </a:r>
          </a:p>
          <a:p>
            <a:r>
              <a:rPr lang="de-DE" sz="1000" b="1" dirty="0"/>
              <a:t>2021 - heute</a:t>
            </a:r>
            <a:r>
              <a:rPr lang="de-DE" sz="1000" dirty="0"/>
              <a:t>:  Bassist der Partyband "ALBFETZA"</a:t>
            </a:r>
          </a:p>
          <a:p>
            <a:endParaRPr lang="de-DE" sz="1000" dirty="0"/>
          </a:p>
          <a:p>
            <a:r>
              <a:rPr lang="de-DE" sz="1000" b="1" dirty="0"/>
              <a:t>Mein Equipment</a:t>
            </a:r>
            <a:r>
              <a:rPr lang="de-DE" sz="1000" dirty="0"/>
              <a:t>:</a:t>
            </a:r>
          </a:p>
          <a:p>
            <a:pPr lvl="1"/>
            <a:endParaRPr lang="de-DE" sz="1000" dirty="0"/>
          </a:p>
          <a:p>
            <a:pPr lvl="1"/>
            <a:r>
              <a:rPr lang="de-DE" sz="1000" b="1" dirty="0"/>
              <a:t>Bässe:</a:t>
            </a:r>
          </a:p>
          <a:p>
            <a:pPr lvl="1"/>
            <a:r>
              <a:rPr lang="de-DE" sz="1000" dirty="0" err="1"/>
              <a:t>Bite</a:t>
            </a:r>
            <a:r>
              <a:rPr lang="de-DE" sz="1000" dirty="0"/>
              <a:t> </a:t>
            </a:r>
            <a:r>
              <a:rPr lang="de-DE" sz="1000" dirty="0" err="1"/>
              <a:t>Guitars</a:t>
            </a:r>
            <a:r>
              <a:rPr lang="de-DE" sz="1000" dirty="0"/>
              <a:t> </a:t>
            </a:r>
            <a:r>
              <a:rPr lang="de-DE" sz="1000" dirty="0" err="1"/>
              <a:t>Jawbone</a:t>
            </a:r>
            <a:r>
              <a:rPr lang="de-DE" sz="1000" dirty="0"/>
              <a:t> Bass (The Lady)  </a:t>
            </a:r>
          </a:p>
          <a:p>
            <a:pPr lvl="1"/>
            <a:r>
              <a:rPr lang="de-DE" sz="1000" dirty="0"/>
              <a:t>BITE </a:t>
            </a:r>
            <a:r>
              <a:rPr lang="de-DE" sz="1000" dirty="0" err="1"/>
              <a:t>Guitars</a:t>
            </a:r>
            <a:r>
              <a:rPr lang="de-DE" sz="1000" dirty="0"/>
              <a:t> Punch Bass (The Black Knight)</a:t>
            </a:r>
          </a:p>
          <a:p>
            <a:pPr lvl="1"/>
            <a:r>
              <a:rPr lang="de-DE" sz="1000" dirty="0"/>
              <a:t>Fender American Professional II Precision</a:t>
            </a:r>
          </a:p>
          <a:p>
            <a:pPr lvl="1"/>
            <a:r>
              <a:rPr lang="de-DE" sz="1000" dirty="0"/>
              <a:t>Sandberg California VM5 Industrial Airbrush Special Edition</a:t>
            </a:r>
          </a:p>
          <a:p>
            <a:pPr lvl="1"/>
            <a:r>
              <a:rPr lang="de-DE" sz="1000" dirty="0"/>
              <a:t>Fender Jazz American Elite</a:t>
            </a:r>
          </a:p>
          <a:p>
            <a:pPr lvl="1"/>
            <a:r>
              <a:rPr lang="de-DE" sz="1000" dirty="0"/>
              <a:t>FGN Mighty Jazz Dark Revolution 5</a:t>
            </a:r>
          </a:p>
          <a:p>
            <a:pPr lvl="1"/>
            <a:r>
              <a:rPr lang="de-DE" sz="1000" dirty="0"/>
              <a:t>SIRE Marcus Millar P5 Alder</a:t>
            </a:r>
          </a:p>
          <a:p>
            <a:pPr lvl="1"/>
            <a:r>
              <a:rPr lang="de-DE" sz="1000" dirty="0"/>
              <a:t>Furch Akustikbass</a:t>
            </a:r>
          </a:p>
          <a:p>
            <a:pPr lvl="1"/>
            <a:r>
              <a:rPr lang="de-DE" sz="1000" dirty="0"/>
              <a:t> </a:t>
            </a:r>
          </a:p>
          <a:p>
            <a:pPr lvl="1"/>
            <a:r>
              <a:rPr lang="de-DE" sz="1000" b="1" dirty="0"/>
              <a:t>Verstärker</a:t>
            </a:r>
            <a:endParaRPr lang="de-DE" sz="1000" dirty="0"/>
          </a:p>
          <a:p>
            <a:pPr lvl="1"/>
            <a:r>
              <a:rPr lang="de-DE" sz="1000" dirty="0"/>
              <a:t>          Eich </a:t>
            </a:r>
            <a:r>
              <a:rPr lang="de-DE" sz="1000" dirty="0" err="1"/>
              <a:t>Amplification</a:t>
            </a:r>
            <a:r>
              <a:rPr lang="de-DE" sz="1000" dirty="0"/>
              <a:t> T-1000 Verstärker  </a:t>
            </a:r>
          </a:p>
          <a:p>
            <a:pPr lvl="1"/>
            <a:r>
              <a:rPr lang="de-DE" sz="1000" dirty="0"/>
              <a:t>          Eich </a:t>
            </a:r>
            <a:r>
              <a:rPr lang="de-DE" sz="1000" dirty="0" err="1"/>
              <a:t>Amplification</a:t>
            </a:r>
            <a:r>
              <a:rPr lang="de-DE" sz="1000" dirty="0"/>
              <a:t> </a:t>
            </a:r>
            <a:r>
              <a:rPr lang="de-DE" sz="1000" dirty="0" err="1"/>
              <a:t>Basscabinet</a:t>
            </a:r>
            <a:r>
              <a:rPr lang="de-DE" sz="1000" dirty="0"/>
              <a:t> (XS112)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08F2426-E363-2C56-3991-2A7997C14FF5}"/>
              </a:ext>
            </a:extLst>
          </p:cNvPr>
          <p:cNvSpPr txBox="1"/>
          <p:nvPr/>
        </p:nvSpPr>
        <p:spPr>
          <a:xfrm>
            <a:off x="4888523" y="234462"/>
            <a:ext cx="2426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Lebenslauf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9745ABD-3FED-8F5B-6B43-575FD6F975B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5498ABD-2E52-8C56-2FE4-8B18EFA26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347" y="5732364"/>
            <a:ext cx="2112822" cy="108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0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464</Words>
  <Application>Microsoft Office PowerPoint</Application>
  <PresentationFormat>Breitbild</PresentationFormat>
  <Paragraphs>70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Marc Holmes</dc:creator>
  <cp:lastModifiedBy>Marc Holmes</cp:lastModifiedBy>
  <cp:revision>1</cp:revision>
  <dcterms:created xsi:type="dcterms:W3CDTF">2023-05-24T13:13:39Z</dcterms:created>
  <dcterms:modified xsi:type="dcterms:W3CDTF">2023-05-24T13:32:08Z</dcterms:modified>
</cp:coreProperties>
</file>